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wdp" ContentType="image/vnd.ms-photo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1B74C3D5-97B1-7D44-89F3-58C5BAD7F8BD}">
          <p14:sldIdLst>
            <p14:sldId id="256"/>
          </p14:sldIdLst>
        </p14:section>
        <p14:section name="About" id="{CE4B7283-09DC-9544-B926-BC0F69B1552B}">
          <p14:sldIdLst>
            <p14:sldId id="257"/>
            <p14:sldId id="258"/>
            <p14:sldId id="259"/>
            <p14:sldId id="260"/>
          </p14:sldIdLst>
        </p14:section>
        <p14:section name="Leanback - Rockaway" id="{02386E57-E672-064F-8266-972F0724FE51}">
          <p14:sldIdLst>
            <p14:sldId id="261"/>
            <p14:sldId id="262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754" autoAdjust="0"/>
  </p:normalViewPr>
  <p:slideViewPr>
    <p:cSldViewPr snapToGrid="0" snapToObjects="1">
      <p:cViewPr varScale="1">
        <p:scale>
          <a:sx n="98" d="100"/>
          <a:sy n="98" d="100"/>
        </p:scale>
        <p:origin x="-2280" y="-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interSettings" Target="printerSettings/printerSettings1.bin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0C4DC8-01BB-9E4D-8ED7-3BFBDC8BD1D7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F66B6-E1BB-724C-8A10-50DC9353F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605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This is a quote directly from Google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Android TV is exactly that, its Android that uses a new support library for enhanced user views with more cinematic experiences.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Interactions are fluid, intuitive and fast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Very similar to what some entertainment apps already use on mobile phones, such as Netflix &amp; </a:t>
            </a:r>
            <a:r>
              <a:rPr lang="en-US" baseline="0" dirty="0" err="1" smtClean="0"/>
              <a:t>Roku</a:t>
            </a:r>
            <a:r>
              <a:rPr lang="en-US" baseline="0" dirty="0" smtClean="0"/>
              <a:t>. You can see in the picture the ‘ribbon’ type view, similar to Netflix &amp; </a:t>
            </a:r>
            <a:r>
              <a:rPr lang="en-US" baseline="0" dirty="0" err="1" smtClean="0"/>
              <a:t>Roku</a:t>
            </a:r>
            <a:r>
              <a:rPr lang="en-US" baseline="0" dirty="0" smtClean="0"/>
              <a:t>, Android TV makes heavy use of. As an example you can see the image on the right is from a </a:t>
            </a:r>
            <a:r>
              <a:rPr lang="en-US" baseline="0" dirty="0" err="1" smtClean="0"/>
              <a:t>Roku</a:t>
            </a:r>
            <a:r>
              <a:rPr lang="en-US" baseline="0" dirty="0" smtClean="0"/>
              <a:t> user interface.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F66B6-E1BB-724C-8A10-50DC9353FB3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7887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Runs Android 5.0, Lollipop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Announced</a:t>
            </a:r>
            <a:r>
              <a:rPr lang="en-US" baseline="0" dirty="0" smtClean="0"/>
              <a:t> at Google I/O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Supports Google Cast, which is the technology behind the </a:t>
            </a:r>
            <a:r>
              <a:rPr lang="en-US" baseline="0" dirty="0" err="1" smtClean="0"/>
              <a:t>Chromecast</a:t>
            </a:r>
            <a:r>
              <a:rPr lang="en-US" baseline="0" dirty="0" smtClean="0"/>
              <a:t> media player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The verge reported</a:t>
            </a:r>
            <a:r>
              <a:rPr lang="en-US" baseline="0" dirty="0" smtClean="0"/>
              <a:t> that Google has removed touchscreen support, but I’m not sure if that’s true as some ‘TV’s’, likely monitors, can still provide touch screen interactions.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Google is partnering with a few TV manufactures to package the slimmed lollipop OS in TVs coming 2015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F66B6-E1BB-724C-8A10-50DC9353FB3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7054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Announced</a:t>
            </a:r>
            <a:r>
              <a:rPr lang="en-US" baseline="0" dirty="0" smtClean="0"/>
              <a:t> at Google I/O. Shortly after developers could register for a lottery in which they could receive the ADT-1 early version of the device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The ADT-1 was the early version of the device, it features those specs. It’s worth noting that some got the </a:t>
            </a:r>
            <a:r>
              <a:rPr lang="en-US" baseline="0" dirty="0" err="1" smtClean="0"/>
              <a:t>Trega</a:t>
            </a:r>
            <a:r>
              <a:rPr lang="en-US" baseline="0" dirty="0" smtClean="0"/>
              <a:t> 4 chip while others have the K1. The </a:t>
            </a:r>
            <a:r>
              <a:rPr lang="en-US" baseline="0" dirty="0" err="1" smtClean="0"/>
              <a:t>Trega</a:t>
            </a:r>
            <a:r>
              <a:rPr lang="en-US" baseline="0" dirty="0" smtClean="0"/>
              <a:t> 4 is a 1.8GHz quad core while the K1 is a 2.2GHz quad core.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The first consumer market ready Android TV device is the Nexus Player. It’s worth noting it has less RAM, less storage, but a slightly faster processor although the clock speed wouldn’t suggest it; 1.8GHz quad core.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F66B6-E1BB-724C-8A10-50DC9353FB3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9712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There are two general types of controllers, one is the game pad controller which I’ll discuss</a:t>
            </a:r>
            <a:r>
              <a:rPr lang="en-US" baseline="0" dirty="0" smtClean="0"/>
              <a:t> more about later and the other is the remote, which gets packaged with the TV if you buy it from the Google play store now.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There’s a </a:t>
            </a:r>
            <a:r>
              <a:rPr lang="en-US" baseline="0" dirty="0" err="1" smtClean="0"/>
              <a:t>sudo</a:t>
            </a:r>
            <a:r>
              <a:rPr lang="en-US" baseline="0" dirty="0" smtClean="0"/>
              <a:t> 2.5 controller which is your phone. By downloading the Google build app called ‘Android TV Remote Control’ you get the same functionality of the remote on you phone.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This remote control app will pair with your device, just like a device that detects a </a:t>
            </a:r>
            <a:r>
              <a:rPr lang="en-US" baseline="0" dirty="0" err="1" smtClean="0"/>
              <a:t>chromecast</a:t>
            </a:r>
            <a:r>
              <a:rPr lang="en-US" baseline="0" dirty="0" smtClean="0"/>
              <a:t>. You will then need to enter a 4 digit pin code. Interaction with the TV’s interfaces is pretty simple beyond that point.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F66B6-E1BB-724C-8A10-50DC9353FB3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7702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enough said…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F66B6-E1BB-724C-8A10-50DC9353FB3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8409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 smtClean="0"/>
              <a:t>Leanback</a:t>
            </a:r>
            <a:r>
              <a:rPr lang="en-US" dirty="0" smtClean="0"/>
              <a:t> library was created to provide support and helpful widgets when creating Android TV</a:t>
            </a:r>
            <a:r>
              <a:rPr lang="en-US" baseline="0" dirty="0" smtClean="0"/>
              <a:t> applications</a:t>
            </a:r>
          </a:p>
          <a:p>
            <a:pPr marL="171450" indent="-171450">
              <a:buFontTx/>
              <a:buChar char="-"/>
            </a:pPr>
            <a:r>
              <a:rPr lang="en-US" sz="1200" b="1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BrowseFragment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 A fragment for creating a primary layout for browsing categories and rows of media items.</a:t>
            </a:r>
          </a:p>
          <a:p>
            <a:pPr marL="171450" indent="-171450">
              <a:buFontTx/>
              <a:buChar char="-"/>
            </a:pPr>
            <a:r>
              <a:rPr lang="en-US" sz="1200" b="1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DetailsFragment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 A wrapper fragment for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Leanback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details screens.</a:t>
            </a:r>
          </a:p>
          <a:p>
            <a:pPr marL="171450" indent="-171450">
              <a:buFontTx/>
              <a:buChar char="-"/>
            </a:pPr>
            <a:r>
              <a:rPr lang="en-US" sz="1200" b="1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PlaybackOverlayFragment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 A subclass of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DetailsFragment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for displaying playback controls and related content. I won’t be covering this with my project.</a:t>
            </a:r>
          </a:p>
          <a:p>
            <a:pPr marL="171450" indent="-171450">
              <a:buFontTx/>
              <a:buChar char="-"/>
            </a:pPr>
            <a:r>
              <a:rPr lang="en-US" sz="1200" b="1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SearchFragment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 A fragment to handle searches. The fragment receives the user's search request and passes it to the application-provided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SearchResultProvider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The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SearchResultProvider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returns the search results to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theSearchFragment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which renders them into a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RowsFragment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F66B6-E1BB-724C-8A10-50DC9353FB3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2716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2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282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86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654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6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413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206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571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734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174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75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4" Type="http://schemas.microsoft.com/office/2007/relationships/hdphoto" Target="../media/hdphoto1.wdp"/><Relationship Id="rId1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2B894D-B597-AA48-B828-A24CF2D01896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55AC06-339D-7E4A-ADF9-06291794E78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3">
            <a:alphaModFix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3000" contrast="11000"/>
                    </a14:imgEffect>
                  </a14:imgLayer>
                </a14:imgProps>
              </a:ext>
            </a:extLst>
          </a:blip>
          <a:srcRect l="-27233" t="-2477" r="28647" b="3724"/>
          <a:stretch/>
        </p:blipFill>
        <p:spPr>
          <a:xfrm>
            <a:off x="-3538728" y="-265176"/>
            <a:ext cx="12746736" cy="7132320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457200" y="274638"/>
            <a:ext cx="1143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010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66456"/>
            <a:ext cx="7772400" cy="1470025"/>
          </a:xfrm>
        </p:spPr>
        <p:txBody>
          <a:bodyPr>
            <a:norm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Sinhala Sangam MN"/>
                <a:cs typeface="Sinhala Sangam MN"/>
              </a:rPr>
              <a:t>Android TV</a:t>
            </a:r>
            <a:endParaRPr lang="en-US" sz="7200" dirty="0">
              <a:solidFill>
                <a:schemeClr val="bg1"/>
              </a:solidFill>
              <a:latin typeface="Sinhala Sangam MN"/>
              <a:cs typeface="Sinhala Sangam MN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60560"/>
            <a:ext cx="6400800" cy="1752600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Thomas Belk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703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Sinhala Sangam MN"/>
                <a:cs typeface="Sinhala Sangam MN"/>
              </a:rPr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solidFill>
                  <a:srgbClr val="D9D9D9"/>
                </a:solidFill>
              </a:rPr>
              <a:t>"Android TV is Android, optimized for the living room consumption experience on a TV </a:t>
            </a:r>
            <a:r>
              <a:rPr lang="en-US" dirty="0" smtClean="0">
                <a:solidFill>
                  <a:srgbClr val="D9D9D9"/>
                </a:solidFill>
              </a:rPr>
              <a:t>screen"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101408"/>
            <a:ext cx="3822823" cy="25499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3639" y="3101408"/>
            <a:ext cx="3883161" cy="2184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4052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Sinhala Sangam MN"/>
                <a:cs typeface="Sinhala Sangam MN"/>
              </a:rPr>
              <a:t>About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D9D9D9"/>
                </a:solidFill>
              </a:rPr>
              <a:t>Runs Android 5.0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Announced </a:t>
            </a:r>
            <a:r>
              <a:rPr lang="en-US" dirty="0">
                <a:solidFill>
                  <a:srgbClr val="D9D9D9"/>
                </a:solidFill>
              </a:rPr>
              <a:t>on June 25, 2014, </a:t>
            </a:r>
            <a:r>
              <a:rPr lang="en-US" dirty="0" smtClean="0">
                <a:solidFill>
                  <a:srgbClr val="D9D9D9"/>
                </a:solidFill>
              </a:rPr>
              <a:t>at Google I/O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Supports </a:t>
            </a:r>
            <a:r>
              <a:rPr lang="en-US" dirty="0">
                <a:solidFill>
                  <a:srgbClr val="D9D9D9"/>
                </a:solidFill>
              </a:rPr>
              <a:t>Google </a:t>
            </a:r>
            <a:r>
              <a:rPr lang="en-US" dirty="0" smtClean="0">
                <a:solidFill>
                  <a:srgbClr val="D9D9D9"/>
                </a:solidFill>
              </a:rPr>
              <a:t>Cast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Removed packages with functionality for:</a:t>
            </a:r>
          </a:p>
          <a:p>
            <a:pPr lvl="1"/>
            <a:r>
              <a:rPr lang="en-US" dirty="0" smtClean="0">
                <a:solidFill>
                  <a:srgbClr val="D9D9D9"/>
                </a:solidFill>
              </a:rPr>
              <a:t>making/receiving calls </a:t>
            </a:r>
          </a:p>
          <a:p>
            <a:pPr lvl="1"/>
            <a:r>
              <a:rPr lang="en-US" dirty="0" smtClean="0">
                <a:solidFill>
                  <a:srgbClr val="D9D9D9"/>
                </a:solidFill>
              </a:rPr>
              <a:t>the camera</a:t>
            </a:r>
          </a:p>
          <a:p>
            <a:pPr lvl="1"/>
            <a:r>
              <a:rPr lang="en-US" dirty="0" smtClean="0">
                <a:solidFill>
                  <a:srgbClr val="D9D9D9"/>
                </a:solidFill>
              </a:rPr>
              <a:t>near-field communication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Partnering with manufactures to bundle the slimmed OS in TVs</a:t>
            </a:r>
            <a:endParaRPr lang="en-US" dirty="0">
              <a:solidFill>
                <a:srgbClr val="D9D9D9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6680" y="1301016"/>
            <a:ext cx="909586" cy="90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57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9D9D9"/>
                </a:solidFill>
              </a:rPr>
              <a:t>Specifications</a:t>
            </a:r>
            <a:endParaRPr lang="en-US" dirty="0">
              <a:solidFill>
                <a:srgbClr val="D9D9D9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2443"/>
          </a:xfrm>
        </p:spPr>
        <p:txBody>
          <a:bodyPr numCol="2">
            <a:norm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rgbClr val="D9D9D9"/>
                </a:solidFill>
              </a:rPr>
              <a:t>ADT-1</a:t>
            </a:r>
          </a:p>
          <a:p>
            <a:r>
              <a:rPr lang="en-US" dirty="0" err="1" smtClean="0">
                <a:solidFill>
                  <a:srgbClr val="D9D9D9"/>
                </a:solidFill>
              </a:rPr>
              <a:t>Trega</a:t>
            </a:r>
            <a:r>
              <a:rPr lang="en-US" dirty="0" smtClean="0">
                <a:solidFill>
                  <a:srgbClr val="D9D9D9"/>
                </a:solidFill>
              </a:rPr>
              <a:t> 4/</a:t>
            </a:r>
            <a:r>
              <a:rPr lang="en-US" dirty="0" err="1" smtClean="0">
                <a:solidFill>
                  <a:srgbClr val="D9D9D9"/>
                </a:solidFill>
              </a:rPr>
              <a:t>Trega</a:t>
            </a:r>
            <a:r>
              <a:rPr lang="en-US" dirty="0" smtClean="0">
                <a:solidFill>
                  <a:srgbClr val="D9D9D9"/>
                </a:solidFill>
              </a:rPr>
              <a:t> K1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2GB of RAM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16GB of storage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Bluetooth 4.0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HDMI</a:t>
            </a:r>
          </a:p>
          <a:p>
            <a:r>
              <a:rPr lang="en-US" dirty="0" err="1" smtClean="0">
                <a:solidFill>
                  <a:srgbClr val="D9D9D9"/>
                </a:solidFill>
              </a:rPr>
              <a:t>Wifi</a:t>
            </a:r>
            <a:r>
              <a:rPr lang="en-US" dirty="0" smtClean="0">
                <a:solidFill>
                  <a:srgbClr val="D9D9D9"/>
                </a:solidFill>
              </a:rPr>
              <a:t> ready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USB port</a:t>
            </a:r>
          </a:p>
          <a:p>
            <a:pPr marL="0" indent="0" algn="ctr">
              <a:buNone/>
            </a:pPr>
            <a:r>
              <a:rPr lang="en-US" dirty="0" smtClean="0">
                <a:solidFill>
                  <a:srgbClr val="D9D9D9"/>
                </a:solidFill>
              </a:rPr>
              <a:t>Nexus </a:t>
            </a:r>
            <a:r>
              <a:rPr lang="en-US" dirty="0">
                <a:solidFill>
                  <a:srgbClr val="D9D9D9"/>
                </a:solidFill>
              </a:rPr>
              <a:t>Player</a:t>
            </a:r>
          </a:p>
          <a:p>
            <a:pPr marL="457200" indent="-457200"/>
            <a:r>
              <a:rPr lang="en-US" dirty="0">
                <a:solidFill>
                  <a:srgbClr val="D9D9D9"/>
                </a:solidFill>
              </a:rPr>
              <a:t>Intel Atom</a:t>
            </a:r>
          </a:p>
          <a:p>
            <a:pPr marL="457200" indent="-457200"/>
            <a:r>
              <a:rPr lang="en-US" dirty="0">
                <a:solidFill>
                  <a:srgbClr val="D9D9D9"/>
                </a:solidFill>
              </a:rPr>
              <a:t>1GB of RAM</a:t>
            </a:r>
          </a:p>
          <a:p>
            <a:pPr marL="457200" indent="-457200"/>
            <a:r>
              <a:rPr lang="en-US" dirty="0">
                <a:solidFill>
                  <a:srgbClr val="D9D9D9"/>
                </a:solidFill>
              </a:rPr>
              <a:t>8GB of storage</a:t>
            </a:r>
          </a:p>
          <a:p>
            <a:pPr marL="457200" indent="-457200"/>
            <a:r>
              <a:rPr lang="en-US" dirty="0">
                <a:solidFill>
                  <a:srgbClr val="D9D9D9"/>
                </a:solidFill>
              </a:rPr>
              <a:t>Bluetooth 4.1</a:t>
            </a:r>
          </a:p>
          <a:p>
            <a:pPr marL="457200" indent="-457200"/>
            <a:r>
              <a:rPr lang="en-US" dirty="0">
                <a:solidFill>
                  <a:srgbClr val="D9D9D9"/>
                </a:solidFill>
              </a:rPr>
              <a:t>HDMI</a:t>
            </a:r>
          </a:p>
          <a:p>
            <a:pPr marL="457200" indent="-457200"/>
            <a:r>
              <a:rPr lang="en-US" dirty="0" err="1">
                <a:solidFill>
                  <a:srgbClr val="D9D9D9"/>
                </a:solidFill>
              </a:rPr>
              <a:t>Wifi</a:t>
            </a:r>
            <a:r>
              <a:rPr lang="en-US" dirty="0">
                <a:solidFill>
                  <a:srgbClr val="D9D9D9"/>
                </a:solidFill>
              </a:rPr>
              <a:t> Ready</a:t>
            </a:r>
          </a:p>
          <a:p>
            <a:pPr marL="457200" indent="-457200"/>
            <a:r>
              <a:rPr lang="en-US" dirty="0">
                <a:solidFill>
                  <a:srgbClr val="D9D9D9"/>
                </a:solidFill>
              </a:rPr>
              <a:t>USB port</a:t>
            </a:r>
          </a:p>
          <a:p>
            <a:endParaRPr lang="en-US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387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9D9D9"/>
                </a:solidFill>
              </a:rPr>
              <a:t>Controllers</a:t>
            </a:r>
            <a:endParaRPr lang="en-US" dirty="0">
              <a:solidFill>
                <a:srgbClr val="D9D9D9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374" y="2262871"/>
            <a:ext cx="3948766" cy="3948766"/>
          </a:xfrm>
          <a:prstGeom prst="rect">
            <a:avLst/>
          </a:prstGeom>
        </p:spPr>
      </p:pic>
      <p:sp>
        <p:nvSpPr>
          <p:cNvPr id="7" name="Content Placeholder 4"/>
          <p:cNvSpPr txBox="1">
            <a:spLocks/>
          </p:cNvSpPr>
          <p:nvPr/>
        </p:nvSpPr>
        <p:spPr>
          <a:xfrm>
            <a:off x="457200" y="1574284"/>
            <a:ext cx="8229600" cy="2662970"/>
          </a:xfrm>
          <a:prstGeom prst="rect">
            <a:avLst/>
          </a:prstGeom>
        </p:spPr>
        <p:txBody>
          <a:bodyPr vert="horz" lIns="91440" tIns="45720" rIns="91440" bIns="45720" numCol="2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rgbClr val="D9D9D9"/>
                </a:solidFill>
              </a:rPr>
              <a:t>Gamepad Controller</a:t>
            </a:r>
          </a:p>
          <a:p>
            <a:endParaRPr lang="en-US" dirty="0">
              <a:solidFill>
                <a:srgbClr val="D9D9D9"/>
              </a:solidFill>
            </a:endParaRPr>
          </a:p>
          <a:p>
            <a:endParaRPr lang="en-US" dirty="0" smtClean="0">
              <a:solidFill>
                <a:srgbClr val="D9D9D9"/>
              </a:solidFill>
            </a:endParaRPr>
          </a:p>
          <a:p>
            <a:endParaRPr lang="en-US" dirty="0">
              <a:solidFill>
                <a:srgbClr val="D9D9D9"/>
              </a:solidFill>
            </a:endParaRPr>
          </a:p>
          <a:p>
            <a:pPr marL="0" indent="0" algn="ctr">
              <a:buNone/>
            </a:pPr>
            <a:r>
              <a:rPr lang="en-US" dirty="0" smtClean="0">
                <a:solidFill>
                  <a:srgbClr val="D9D9D9"/>
                </a:solidFill>
              </a:rPr>
              <a:t>Remote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952" y="2572200"/>
            <a:ext cx="1872261" cy="333010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1197" y="2511658"/>
            <a:ext cx="904130" cy="345119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55295" y="5551349"/>
            <a:ext cx="701918" cy="701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000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dirty="0" err="1" smtClean="0">
                <a:solidFill>
                  <a:srgbClr val="D9D9D9"/>
                </a:solidFill>
              </a:rPr>
              <a:t>Leanback</a:t>
            </a:r>
            <a:r>
              <a:rPr lang="en-US" dirty="0" smtClean="0">
                <a:solidFill>
                  <a:srgbClr val="D9D9D9"/>
                </a:solidFill>
              </a:rPr>
              <a:t> : Do the rockaway</a:t>
            </a:r>
            <a:endParaRPr lang="en-US" dirty="0">
              <a:solidFill>
                <a:srgbClr val="D9D9D9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9D9D9"/>
                </a:solidFill>
              </a:rPr>
              <a:t>“</a:t>
            </a:r>
            <a:r>
              <a:rPr lang="en-US" dirty="0">
                <a:solidFill>
                  <a:srgbClr val="D9D9D9"/>
                </a:solidFill>
              </a:rPr>
              <a:t>This song is all about Terror Squad being too cool to dance</a:t>
            </a:r>
            <a:r>
              <a:rPr lang="en-US" dirty="0" smtClean="0">
                <a:solidFill>
                  <a:srgbClr val="D9D9D9"/>
                </a:solidFill>
              </a:rPr>
              <a:t>” – </a:t>
            </a:r>
            <a:r>
              <a:rPr lang="en-US" dirty="0" err="1" smtClean="0">
                <a:solidFill>
                  <a:srgbClr val="D9D9D9"/>
                </a:solidFill>
              </a:rPr>
              <a:t>genius.com</a:t>
            </a:r>
            <a:endParaRPr lang="en-US" dirty="0">
              <a:solidFill>
                <a:srgbClr val="D9D9D9"/>
              </a:solidFill>
            </a:endParaRPr>
          </a:p>
          <a:p>
            <a:r>
              <a:rPr lang="en-US" dirty="0" smtClean="0">
                <a:solidFill>
                  <a:srgbClr val="D9D9D9"/>
                </a:solidFill>
              </a:rPr>
              <a:t>Came out in 2004 by the Terror Squad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Questionable lyrics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Popular when I was in high school</a:t>
            </a:r>
          </a:p>
          <a:p>
            <a:r>
              <a:rPr lang="en-US" dirty="0" smtClean="0">
                <a:solidFill>
                  <a:srgbClr val="D9D9D9"/>
                </a:solidFill>
              </a:rPr>
              <a:t>Form your own opinions</a:t>
            </a:r>
          </a:p>
          <a:p>
            <a:endParaRPr lang="en-US" dirty="0" smtClean="0">
              <a:solidFill>
                <a:srgbClr val="D9D9D9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0311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solidFill>
                  <a:srgbClr val="D9D9D9"/>
                </a:solidFill>
              </a:rPr>
              <a:t>Leanback</a:t>
            </a:r>
            <a:r>
              <a:rPr lang="en-US" dirty="0">
                <a:solidFill>
                  <a:srgbClr val="D9D9D9"/>
                </a:solidFill>
              </a:rPr>
              <a:t> </a:t>
            </a:r>
            <a:r>
              <a:rPr lang="en-US" dirty="0" smtClean="0">
                <a:solidFill>
                  <a:srgbClr val="D9D9D9"/>
                </a:solidFill>
              </a:rPr>
              <a:t>Library</a:t>
            </a:r>
            <a:endParaRPr lang="en-US" dirty="0">
              <a:solidFill>
                <a:srgbClr val="D9D9D9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D9D9D9"/>
                </a:solidFill>
              </a:rPr>
              <a:t>Provides new APIs and widgets to </a:t>
            </a:r>
            <a:r>
              <a:rPr lang="en-US" dirty="0">
                <a:solidFill>
                  <a:srgbClr val="D9D9D9"/>
                </a:solidFill>
              </a:rPr>
              <a:t>support building user interfaces on TV </a:t>
            </a:r>
            <a:r>
              <a:rPr lang="en-US" dirty="0" smtClean="0">
                <a:solidFill>
                  <a:srgbClr val="D9D9D9"/>
                </a:solidFill>
              </a:rPr>
              <a:t>devices. Including:</a:t>
            </a:r>
          </a:p>
          <a:p>
            <a:r>
              <a:rPr lang="en-US" dirty="0" err="1">
                <a:solidFill>
                  <a:srgbClr val="D9D9D9"/>
                </a:solidFill>
              </a:rPr>
              <a:t>BrowseFragment</a:t>
            </a:r>
            <a:r>
              <a:rPr lang="en-US" dirty="0">
                <a:solidFill>
                  <a:srgbClr val="D9D9D9"/>
                </a:solidFill>
              </a:rPr>
              <a:t> </a:t>
            </a:r>
            <a:endParaRPr lang="en-US" dirty="0" smtClean="0">
              <a:solidFill>
                <a:srgbClr val="D9D9D9"/>
              </a:solidFill>
            </a:endParaRPr>
          </a:p>
          <a:p>
            <a:r>
              <a:rPr lang="en-US" dirty="0" err="1" smtClean="0">
                <a:solidFill>
                  <a:srgbClr val="D9D9D9"/>
                </a:solidFill>
              </a:rPr>
              <a:t>DetailsFragment</a:t>
            </a:r>
            <a:r>
              <a:rPr lang="en-US" dirty="0" smtClean="0">
                <a:solidFill>
                  <a:srgbClr val="D9D9D9"/>
                </a:solidFill>
              </a:rPr>
              <a:t> </a:t>
            </a:r>
          </a:p>
          <a:p>
            <a:r>
              <a:rPr lang="en-US" dirty="0" err="1" smtClean="0">
                <a:solidFill>
                  <a:srgbClr val="D9D9D9"/>
                </a:solidFill>
              </a:rPr>
              <a:t>PlaybackOverlayFragment</a:t>
            </a:r>
            <a:endParaRPr lang="en-US" dirty="0" smtClean="0">
              <a:solidFill>
                <a:srgbClr val="D9D9D9"/>
              </a:solidFill>
            </a:endParaRPr>
          </a:p>
          <a:p>
            <a:r>
              <a:rPr lang="en-US" dirty="0" err="1" smtClean="0">
                <a:solidFill>
                  <a:srgbClr val="D9D9D9"/>
                </a:solidFill>
              </a:rPr>
              <a:t>SearchFragment</a:t>
            </a:r>
            <a:endParaRPr lang="en-US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8776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708</Words>
  <Application>Microsoft Macintosh PowerPoint</Application>
  <PresentationFormat>On-screen Show (4:3)</PresentationFormat>
  <Paragraphs>75</Paragraphs>
  <Slides>7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Android TV</vt:lpstr>
      <vt:lpstr>Overview</vt:lpstr>
      <vt:lpstr>About</vt:lpstr>
      <vt:lpstr>Specifications</vt:lpstr>
      <vt:lpstr>Controllers</vt:lpstr>
      <vt:lpstr>Leanback : Do the rockaway</vt:lpstr>
      <vt:lpstr>Leanback Library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TV</dc:title>
  <dc:creator>Capital One</dc:creator>
  <cp:lastModifiedBy>Capital One</cp:lastModifiedBy>
  <cp:revision>18</cp:revision>
  <dcterms:created xsi:type="dcterms:W3CDTF">2014-12-10T23:58:47Z</dcterms:created>
  <dcterms:modified xsi:type="dcterms:W3CDTF">2014-12-11T01:56:43Z</dcterms:modified>
</cp:coreProperties>
</file>

<file path=docProps/thumbnail.jpeg>
</file>